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Código de Ética e Conduta – IELO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Vigência: 2025–2026</a:t>
            </a:r>
          </a:p>
          <a:p>
            <a:r>
              <a:t>Instituto Elo Nacional de Apoio na Educação e Cultura do Brasil – IELO</a:t>
            </a:r>
          </a:p>
        </p:txBody>
      </p:sp>
      <p:pic>
        <p:nvPicPr>
          <p:cNvPr id="4" name="Picture 3" descr="Logo instituto-0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731520"/>
            <a:ext cx="13716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Canais e compromisso (2025–2026)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Em caso de dúvida ou violação, procurar a gestão do IELO ou direção do Colégio Elo.</a:t>
            </a:r>
          </a:p>
          <a:p>
            <a:pPr/>
            <a:r>
              <a:t>Utilizar os canais formais de comunicação e denúncia indicados pela instituição.</a:t>
            </a:r>
          </a:p>
          <a:p>
            <a:pPr/>
            <a:r>
              <a:t>Garantia de sigilo e análise responsável das situações relatadas.</a:t>
            </a:r>
          </a:p>
          <a:p>
            <a:pPr/>
            <a:r>
              <a:t>Compromisso: todos assumem seguir este Código nas atividades de 2025 e 2026.</a:t>
            </a:r>
          </a:p>
        </p:txBody>
      </p:sp>
      <p:pic>
        <p:nvPicPr>
          <p:cNvPr id="4" name="Picture 3" descr="Logo instituto-0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Quem somos (IELO)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Fundado em 2025, associação sem fins lucrativos.</a:t>
            </a:r>
          </a:p>
          <a:p>
            <a:pPr/>
            <a:r>
              <a:t>Ligado ao ecossistema do Colégio Elo.</a:t>
            </a:r>
          </a:p>
          <a:p>
            <a:pPr/>
            <a:r>
              <a:t>Atuação em Jaboatão dos Guararapes, Recife e outras regiões.</a:t>
            </a:r>
          </a:p>
          <a:p>
            <a:pPr/>
            <a:r>
              <a:t>Foco em educação, cultura, inclusão e impacto social.</a:t>
            </a:r>
          </a:p>
        </p:txBody>
      </p:sp>
      <p:pic>
        <p:nvPicPr>
          <p:cNvPr id="4" name="Picture 3" descr="Logo instituto-0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Por que um Código de Ética? (2025–2026)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Alinhar comportamentos à missão, visão e valores do IELO e do Colégio Elo.</a:t>
            </a:r>
          </a:p>
          <a:p>
            <a:pPr/>
            <a:r>
              <a:t>Promover respeito, integridade, responsabilidade e inclusão.</a:t>
            </a:r>
          </a:p>
          <a:p>
            <a:pPr/>
            <a:r>
              <a:t>Proteger estudantes, famílias, educadores e a instituição.</a:t>
            </a:r>
          </a:p>
          <a:p>
            <a:pPr/>
            <a:r>
              <a:t>Guiar decisões do dia a dia nas atividades de 2025 e 2026.</a:t>
            </a:r>
          </a:p>
        </p:txBody>
      </p:sp>
      <p:pic>
        <p:nvPicPr>
          <p:cNvPr id="4" name="Picture 3" descr="Logo instituto-0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Quem deve seguir o Código?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Colaboradores e estagiários.</a:t>
            </a:r>
          </a:p>
          <a:p>
            <a:pPr/>
            <a:r>
              <a:t>Diretores, conselheiros e gestores.</a:t>
            </a:r>
          </a:p>
          <a:p>
            <a:pPr/>
            <a:r>
              <a:t>Voluntários, parceiros e prestadores de serviço.</a:t>
            </a:r>
          </a:p>
          <a:p>
            <a:pPr/>
            <a:r>
              <a:t>Bolsistas, beneficiados e todos que atuam em nome do IELO/Colégio Elo.</a:t>
            </a:r>
          </a:p>
        </p:txBody>
      </p:sp>
      <p:pic>
        <p:nvPicPr>
          <p:cNvPr id="4" name="Picture 3" descr="Logo instituto-0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Missão IELO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Promover educação, cultura e desenvolvimento humano.</a:t>
            </a:r>
          </a:p>
          <a:p>
            <a:pPr/>
            <a:r>
              <a:t>Apoiar o Colégio Elo, escolas públicas e outras instituições educacionais.</a:t>
            </a:r>
          </a:p>
          <a:p>
            <a:pPr/>
            <a:r>
              <a:t>Garantir oportunidades de aprendizagem de qualidade e inclusão social.</a:t>
            </a:r>
          </a:p>
          <a:p>
            <a:pPr/>
            <a:r>
              <a:t>Atuação prioritária em Jaboatão dos Guararapes e Recife.</a:t>
            </a:r>
          </a:p>
        </p:txBody>
      </p:sp>
      <p:pic>
        <p:nvPicPr>
          <p:cNvPr id="4" name="Picture 3" descr="Logo instituto-0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Visão IELO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Ser referência em inovação educacional e impacto social.</a:t>
            </a:r>
          </a:p>
          <a:p>
            <a:pPr/>
            <a:r>
              <a:t>Articular Colégio Elo, poder público e sociedade civil.</a:t>
            </a:r>
          </a:p>
          <a:p>
            <a:pPr/>
            <a:r>
              <a:t>Ampliar o acesso à educação de qualidade.</a:t>
            </a:r>
          </a:p>
          <a:p>
            <a:pPr/>
            <a:r>
              <a:t>Transformar realidades locais com impacto no Brasil.</a:t>
            </a:r>
          </a:p>
        </p:txBody>
      </p:sp>
      <p:pic>
        <p:nvPicPr>
          <p:cNvPr id="4" name="Picture 3" descr="Logo instituto-0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Valores que nos guiam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Ética, transparência e responsabilidade.</a:t>
            </a:r>
          </a:p>
          <a:p>
            <a:pPr/>
            <a:r>
              <a:t>Centralidade da criança, do estudante e da família.</a:t>
            </a:r>
          </a:p>
          <a:p>
            <a:pPr/>
            <a:r>
              <a:t>Equidade e respeito à diversidade.</a:t>
            </a:r>
          </a:p>
          <a:p>
            <a:pPr/>
            <a:r>
              <a:t>Excelência pedagógica e aprendizagem ao longo da vida.</a:t>
            </a:r>
          </a:p>
          <a:p>
            <a:pPr/>
            <a:r>
              <a:t>Inovação e uso responsável da tecnologia.</a:t>
            </a:r>
          </a:p>
          <a:p>
            <a:pPr/>
            <a:r>
              <a:t>Valorização dos educadores e do trabalho em equipe.</a:t>
            </a:r>
          </a:p>
          <a:p>
            <a:pPr/>
            <a:r>
              <a:t>Cooperação em rede e sustentabilidade.</a:t>
            </a:r>
          </a:p>
        </p:txBody>
      </p:sp>
      <p:pic>
        <p:nvPicPr>
          <p:cNvPr id="4" name="Picture 3" descr="Logo instituto-0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Comportamentos esperados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Respeito, cordialidade e empatia em todas as relações.</a:t>
            </a:r>
          </a:p>
          <a:p>
            <a:pPr/>
            <a:r>
              <a:t>Uso responsável de bens, recursos e informações do IELO/Colégio Elo.</a:t>
            </a:r>
          </a:p>
          <a:p>
            <a:pPr/>
            <a:r>
              <a:t>Cumprimento das leis, políticas internas e do Código.</a:t>
            </a:r>
          </a:p>
          <a:p>
            <a:pPr/>
            <a:r>
              <a:t>Sigilo sobre informações sensíveis de estudantes, famílias e parceiros.</a:t>
            </a:r>
          </a:p>
          <a:p>
            <a:pPr/>
            <a:r>
              <a:t>Não aceitar vantagens indevidas ou favorecimentos pessoais.</a:t>
            </a:r>
          </a:p>
        </p:txBody>
      </p:sp>
      <p:pic>
        <p:nvPicPr>
          <p:cNvPr id="4" name="Picture 3" descr="Logo instituto-0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 que não é aceitável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Discriminação, assédio ou violência de qualquer tipo.</a:t>
            </a:r>
          </a:p>
          <a:p>
            <a:pPr/>
            <a:r>
              <a:t>Corrupção, propina ou qualquer vantagem indevida.</a:t>
            </a:r>
          </a:p>
          <a:p>
            <a:pPr/>
            <a:r>
              <a:t>Uso de bens e informações da instituição para fins pessoais.</a:t>
            </a:r>
          </a:p>
          <a:p>
            <a:pPr/>
            <a:r>
              <a:t>Falsificação de documentos, registros ou dados.</a:t>
            </a:r>
          </a:p>
          <a:p>
            <a:pPr/>
            <a:r>
              <a:t>Desrespeito à LGPD e ao sigilo de dados pessoais.</a:t>
            </a:r>
          </a:p>
        </p:txBody>
      </p:sp>
      <p:pic>
        <p:nvPicPr>
          <p:cNvPr id="4" name="Picture 3" descr="Logo instituto-0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609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